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CD09-4E6C-4B53-8039-40A7D5246316}" type="datetimeFigureOut">
              <a:rPr lang="uk-UA" smtClean="0"/>
              <a:t>16.01.2013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7161-680C-4D03-A933-5EAFC6DDDBBD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/>
          <a:lstStyle/>
          <a:p>
            <a:pPr algn="ctr"/>
            <a:r>
              <a:rPr lang="uk-UA" dirty="0" smtClean="0"/>
              <a:t>Аналіз моніторингу </a:t>
            </a:r>
            <a:br>
              <a:rPr lang="uk-UA" dirty="0" smtClean="0"/>
            </a:br>
            <a:r>
              <a:rPr lang="uk-UA" dirty="0" smtClean="0"/>
              <a:t>сайтів ЗНЗ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84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uk-UA" dirty="0" smtClean="0"/>
              <a:t>Як знайти сайт школи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007942"/>
            <a:ext cx="6707087" cy="55174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портал </a:t>
            </a:r>
            <a:r>
              <a:rPr lang="en-US" dirty="0" smtClean="0"/>
              <a:t>isuo.org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портал</a:t>
            </a:r>
            <a:r>
              <a:rPr lang="en-US" dirty="0" smtClean="0"/>
              <a:t> dnepredu.com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sz="3900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портал</a:t>
            </a:r>
            <a:r>
              <a:rPr lang="en-US" dirty="0" smtClean="0"/>
              <a:t> klasnaocinka.com.ua </a:t>
            </a:r>
            <a:r>
              <a:rPr lang="uk-UA" dirty="0" smtClean="0"/>
              <a:t> в розділі </a:t>
            </a:r>
            <a:r>
              <a:rPr lang="uk-UA" dirty="0"/>
              <a:t>«</a:t>
            </a:r>
            <a:r>
              <a:rPr lang="uk-UA" dirty="0" smtClean="0"/>
              <a:t>Сайти організацій»</a:t>
            </a:r>
          </a:p>
          <a:p>
            <a:pPr marL="514350" indent="-514350">
              <a:buFont typeface="+mj-lt"/>
              <a:buAutoNum type="arabicPeriod"/>
            </a:pPr>
            <a:endParaRPr lang="uk-UA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Сайт відділу освіти</a:t>
            </a:r>
          </a:p>
          <a:p>
            <a:pPr marL="514350" indent="-514350">
              <a:buFont typeface="+mj-lt"/>
              <a:buAutoNum type="arabicPeriod"/>
            </a:pPr>
            <a:endParaRPr lang="uk-UA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Головна сторінка офіційного сайту школи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15" y="1007942"/>
            <a:ext cx="1512550" cy="9050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97" y="2003977"/>
            <a:ext cx="1512168" cy="9209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97" y="3002458"/>
            <a:ext cx="1512168" cy="1002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97" y="4050591"/>
            <a:ext cx="1512168" cy="1106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97" y="5231101"/>
            <a:ext cx="1512168" cy="11499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99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Загальна </a:t>
            </a:r>
            <a:r>
              <a:rPr lang="uk-UA" dirty="0" smtClean="0"/>
              <a:t>картина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 smtClean="0"/>
              <a:t>Підвищилась </a:t>
            </a:r>
            <a:r>
              <a:rPr lang="uk-UA" dirty="0"/>
              <a:t>культура ведення сайтів</a:t>
            </a:r>
          </a:p>
          <a:p>
            <a:pPr lvl="0"/>
            <a:r>
              <a:rPr lang="uk-UA" dirty="0" smtClean="0"/>
              <a:t>Систематичність </a:t>
            </a:r>
            <a:r>
              <a:rPr lang="uk-UA" dirty="0"/>
              <a:t>ведення сайтів, наповнення новин</a:t>
            </a:r>
          </a:p>
          <a:p>
            <a:pPr lvl="0"/>
            <a:r>
              <a:rPr lang="uk-UA" dirty="0" smtClean="0"/>
              <a:t>Значно </a:t>
            </a:r>
            <a:r>
              <a:rPr lang="uk-UA" dirty="0"/>
              <a:t>зменшилась кількість сайтів з рекламними банерами (несумісними з навчальним процесом)</a:t>
            </a:r>
          </a:p>
          <a:p>
            <a:pPr lvl="0"/>
            <a:r>
              <a:rPr lang="uk-UA" dirty="0" smtClean="0"/>
              <a:t>Тенденція </a:t>
            </a:r>
            <a:r>
              <a:rPr lang="uk-UA" dirty="0"/>
              <a:t>до переведення сайтів (на комерційну основу)</a:t>
            </a:r>
          </a:p>
          <a:p>
            <a:pPr lvl="0"/>
            <a:r>
              <a:rPr lang="uk-UA" dirty="0" smtClean="0"/>
              <a:t>Тенденція </a:t>
            </a:r>
            <a:r>
              <a:rPr lang="uk-UA" dirty="0"/>
              <a:t>до створення власних, не стандартних, дизайнів (не залежно від платформи на якій розташовано сайт)</a:t>
            </a:r>
          </a:p>
          <a:p>
            <a:pPr lvl="0"/>
            <a:r>
              <a:rPr lang="uk-UA" dirty="0" smtClean="0"/>
              <a:t>Відділи </a:t>
            </a:r>
            <a:r>
              <a:rPr lang="uk-UA" dirty="0"/>
              <a:t>освіти не контролюють ведення сайтів (з сайту управління/відділу освіти обов’язково повинен бути доступ до сайтів всіх підпорядкованих організацій, у будь-який зручній спосіб)</a:t>
            </a:r>
          </a:p>
          <a:p>
            <a:pPr lvl="0"/>
            <a:r>
              <a:rPr lang="uk-UA" dirty="0" smtClean="0"/>
              <a:t>Всього шість </a:t>
            </a:r>
            <a:r>
              <a:rPr lang="uk-UA" dirty="0"/>
              <a:t>районів в яких всі школи викладають та вчасно оновлюють новини (кілька районів в яких тільки одна школа не оновлює новини</a:t>
            </a:r>
            <a:r>
              <a:rPr lang="uk-UA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74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Помилки що часто зустрічаються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Відсутність розкладу уроків, розклад </a:t>
            </a:r>
            <a:r>
              <a:rPr lang="uk-UA" dirty="0"/>
              <a:t>має бути на </a:t>
            </a:r>
            <a:r>
              <a:rPr lang="uk-UA" dirty="0" smtClean="0"/>
              <a:t>сайті(!) (</a:t>
            </a:r>
            <a:r>
              <a:rPr lang="uk-UA" dirty="0"/>
              <a:t>використання е-щоденників або просто у вигляді зображення)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Викладання </a:t>
            </a:r>
            <a:r>
              <a:rPr lang="uk-UA" dirty="0"/>
              <a:t>новин на пустий сайт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Не визначеність з </a:t>
            </a:r>
            <a:r>
              <a:rPr lang="uk-UA" dirty="0" smtClean="0"/>
              <a:t>«</a:t>
            </a:r>
            <a:r>
              <a:rPr lang="uk-UA" dirty="0" smtClean="0"/>
              <a:t>офіційним» сайтом ЗНЗ. Приведіть </a:t>
            </a:r>
            <a:r>
              <a:rPr lang="uk-UA" dirty="0"/>
              <a:t>інформацію, розташовану на </a:t>
            </a:r>
            <a:r>
              <a:rPr lang="uk-UA" dirty="0" smtClean="0"/>
              <a:t>«офіційному» сайті, </a:t>
            </a:r>
            <a:r>
              <a:rPr lang="uk-UA" dirty="0"/>
              <a:t>у відповідність до методичних рекомендацій (файл з рекомендаціями додається)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На сайті </a:t>
            </a:r>
            <a:r>
              <a:rPr lang="uk-UA" dirty="0"/>
              <a:t>сторінки з </a:t>
            </a:r>
            <a:r>
              <a:rPr lang="uk-UA" dirty="0" smtClean="0"/>
              <a:t>іграми та посилання на соціальні мережі</a:t>
            </a:r>
            <a:r>
              <a:rPr lang="uk-UA" dirty="0"/>
              <a:t>, </a:t>
            </a:r>
            <a:r>
              <a:rPr lang="uk-UA" dirty="0" smtClean="0"/>
              <a:t>вмійте </a:t>
            </a:r>
            <a:r>
              <a:rPr lang="uk-UA" dirty="0"/>
              <a:t>аргументувати таке </a:t>
            </a:r>
            <a:r>
              <a:rPr lang="uk-UA" dirty="0" smtClean="0"/>
              <a:t>рішення,</a:t>
            </a:r>
            <a:r>
              <a:rPr lang="uk-UA" dirty="0" smtClean="0"/>
              <a:t> </a:t>
            </a:r>
            <a:r>
              <a:rPr lang="uk-UA" dirty="0" smtClean="0"/>
              <a:t>визначтесь </a:t>
            </a:r>
            <a:r>
              <a:rPr lang="uk-UA" dirty="0"/>
              <a:t>чи </a:t>
            </a:r>
            <a:r>
              <a:rPr lang="uk-UA" dirty="0" smtClean="0"/>
              <a:t>потрібні вони </a:t>
            </a:r>
            <a:r>
              <a:rPr lang="uk-UA" dirty="0"/>
              <a:t>на вашому </a:t>
            </a:r>
            <a:r>
              <a:rPr lang="uk-UA" dirty="0" smtClean="0"/>
              <a:t>сайті</a:t>
            </a:r>
            <a:endParaRPr lang="uk-UA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Пусті сторінки на </a:t>
            </a:r>
            <a:r>
              <a:rPr lang="uk-UA" dirty="0"/>
              <a:t>сайті </a:t>
            </a:r>
            <a:r>
              <a:rPr lang="uk-UA" dirty="0" smtClean="0"/>
              <a:t>(</a:t>
            </a:r>
            <a:r>
              <a:rPr lang="uk-UA" dirty="0"/>
              <a:t>пусті сторінки потрібно наповнити інформацією або видалити)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Використання </a:t>
            </a:r>
            <a:r>
              <a:rPr lang="uk-UA" dirty="0" err="1" smtClean="0"/>
              <a:t>скриптів</a:t>
            </a:r>
            <a:r>
              <a:rPr lang="uk-UA" dirty="0" smtClean="0"/>
              <a:t> </a:t>
            </a:r>
            <a:r>
              <a:rPr lang="uk-UA" dirty="0"/>
              <a:t>що перевантажують сайт та відволікають увагу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Дуже </a:t>
            </a:r>
            <a:r>
              <a:rPr lang="uk-UA" dirty="0"/>
              <a:t>часто зустрічаються сторінки «Дистанційне навчання» але  ці сторінки в своїй більшості абсолютно пусті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П</a:t>
            </a:r>
            <a:r>
              <a:rPr lang="uk-UA" dirty="0" smtClean="0"/>
              <a:t>ідрахунок </a:t>
            </a:r>
            <a:r>
              <a:rPr lang="uk-UA" dirty="0"/>
              <a:t>кількості </a:t>
            </a:r>
            <a:r>
              <a:rPr lang="uk-UA" dirty="0" smtClean="0"/>
              <a:t>переглядів сторінки, </a:t>
            </a:r>
            <a:r>
              <a:rPr lang="uk-UA" dirty="0"/>
              <a:t>особливо якщо сторінка </a:t>
            </a:r>
            <a:r>
              <a:rPr lang="uk-UA" dirty="0" smtClean="0"/>
              <a:t>пуста виглядає не найкращим чином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21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Успішність сайтів ЗНЗ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b="1" i="1" dirty="0" smtClean="0"/>
              <a:t>Для того щоб в районі сайти ЗНЗ стали краще, спробуйте:</a:t>
            </a:r>
          </a:p>
          <a:p>
            <a:pPr marL="514350" indent="-514350">
              <a:buAutoNum type="arabicParenR"/>
            </a:pPr>
            <a:r>
              <a:rPr lang="uk-UA" dirty="0" smtClean="0"/>
              <a:t>Перевірити (уважно) всі сайти </a:t>
            </a:r>
            <a:r>
              <a:rPr lang="uk-UA" dirty="0" smtClean="0"/>
              <a:t>підпорядкованих навчальних </a:t>
            </a:r>
            <a:r>
              <a:rPr lang="uk-UA" dirty="0" smtClean="0"/>
              <a:t>закладів</a:t>
            </a:r>
          </a:p>
          <a:p>
            <a:pPr marL="514350" indent="-514350">
              <a:buAutoNum type="arabicParenR"/>
            </a:pPr>
            <a:r>
              <a:rPr lang="uk-UA" dirty="0" smtClean="0"/>
              <a:t>Обрати кращі в районі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Провести нараду з директорами, порекомендувати їм кращі сайти </a:t>
            </a:r>
            <a:r>
              <a:rPr lang="uk-UA" dirty="0" smtClean="0"/>
              <a:t>району (див. п. №2)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Змінити, адаптувати або доповнити методичні </a:t>
            </a:r>
            <a:r>
              <a:rPr lang="uk-UA" dirty="0" smtClean="0"/>
              <a:t>рекомендації (надіслані листом) до умов вашого району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Розіслати методичні рекомендації на </a:t>
            </a:r>
            <a:r>
              <a:rPr lang="uk-UA" dirty="0" smtClean="0"/>
              <a:t>всі підпорядковані вам навчальні заклади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97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Корисні поради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Вести сайти на одній мові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Навчіть, будь-ласка, користуватись мітками (для сайтів що на порталі «Класна оцінка»)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Гарне </a:t>
            </a:r>
            <a:r>
              <a:rPr lang="uk-UA" dirty="0" smtClean="0"/>
              <a:t>анкетування (опитування) </a:t>
            </a:r>
            <a:r>
              <a:rPr lang="uk-UA" dirty="0" smtClean="0"/>
              <a:t>на сайті </a:t>
            </a:r>
            <a:r>
              <a:rPr lang="uk-UA" i="1" dirty="0" smtClean="0">
                <a:solidFill>
                  <a:srgbClr val="FFFF00"/>
                </a:solidFill>
              </a:rPr>
              <a:t>(</a:t>
            </a:r>
            <a:r>
              <a:rPr lang="en-US" i="1" dirty="0">
                <a:solidFill>
                  <a:srgbClr val="FFFF00"/>
                </a:solidFill>
              </a:rPr>
              <a:t>scola72.at.ua</a:t>
            </a:r>
            <a:r>
              <a:rPr lang="uk-UA" i="1" dirty="0">
                <a:solidFill>
                  <a:srgbClr val="FFFF00"/>
                </a:solidFill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Розташовуйте гарний матеріал на власних сайтах, якщо з вашого сайту користувач перейшов на інший – він може не повернутись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3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196</TotalTime>
  <Words>383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Winter</vt:lpstr>
      <vt:lpstr>Аналіз моніторингу  сайтів ЗНЗ</vt:lpstr>
      <vt:lpstr>Як знайти сайт школи</vt:lpstr>
      <vt:lpstr>Загальна картина</vt:lpstr>
      <vt:lpstr>Помилки що часто зустрічаються</vt:lpstr>
      <vt:lpstr>Успішність сайтів ЗНЗ</vt:lpstr>
      <vt:lpstr>Корисні поради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Спробуйте перевірити сайти шкіл або  10 способів не знайти потрібний сайт</dc:title>
  <dc:creator>Delux_1</dc:creator>
  <cp:lastModifiedBy>Delux_1</cp:lastModifiedBy>
  <cp:revision>17</cp:revision>
  <dcterms:created xsi:type="dcterms:W3CDTF">2013-01-11T10:18:54Z</dcterms:created>
  <dcterms:modified xsi:type="dcterms:W3CDTF">2013-01-16T13:36:55Z</dcterms:modified>
</cp:coreProperties>
</file>